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7" r:id="rId3"/>
    <p:sldId id="258" r:id="rId4"/>
    <p:sldId id="301" r:id="rId5"/>
    <p:sldId id="295" r:id="rId6"/>
    <p:sldId id="316" r:id="rId7"/>
    <p:sldId id="315" r:id="rId8"/>
    <p:sldId id="314" r:id="rId9"/>
    <p:sldId id="322" r:id="rId10"/>
    <p:sldId id="297" r:id="rId11"/>
    <p:sldId id="321" r:id="rId12"/>
    <p:sldId id="317" r:id="rId13"/>
    <p:sldId id="320" r:id="rId14"/>
    <p:sldId id="319" r:id="rId15"/>
    <p:sldId id="298" r:id="rId16"/>
    <p:sldId id="311" r:id="rId17"/>
    <p:sldId id="312" r:id="rId18"/>
    <p:sldId id="323" r:id="rId19"/>
    <p:sldId id="313" r:id="rId20"/>
    <p:sldId id="310" r:id="rId21"/>
    <p:sldId id="324" r:id="rId22"/>
    <p:sldId id="325" r:id="rId23"/>
    <p:sldId id="327" r:id="rId24"/>
    <p:sldId id="328" r:id="rId25"/>
    <p:sldId id="329" r:id="rId26"/>
    <p:sldId id="326" r:id="rId27"/>
    <p:sldId id="299" r:id="rId28"/>
    <p:sldId id="303" r:id="rId29"/>
    <p:sldId id="305" r:id="rId30"/>
    <p:sldId id="306" r:id="rId31"/>
    <p:sldId id="307" r:id="rId32"/>
    <p:sldId id="308" r:id="rId33"/>
    <p:sldId id="309" r:id="rId34"/>
    <p:sldId id="304" r:id="rId35"/>
    <p:sldId id="296" r:id="rId36"/>
    <p:sldId id="302" r:id="rId37"/>
    <p:sldId id="333" r:id="rId38"/>
    <p:sldId id="334" r:id="rId39"/>
    <p:sldId id="331" r:id="rId40"/>
    <p:sldId id="332" r:id="rId41"/>
    <p:sldId id="330" r:id="rId42"/>
    <p:sldId id="300" r:id="rId43"/>
    <p:sldId id="257" r:id="rId44"/>
    <p:sldId id="294" r:id="rId45"/>
    <p:sldId id="271" r:id="rId4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629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CA1CC-EDCB-4A56-83DB-BD4F734AF919}" type="datetimeFigureOut">
              <a:rPr lang="zh-CN" altLang="en-US" smtClean="0"/>
              <a:t>2016/1/16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CDB282-9B0F-4323-92E8-F06BB78BEFE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50953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CA1CC-EDCB-4A56-83DB-BD4F734AF919}" type="datetimeFigureOut">
              <a:rPr lang="zh-CN" altLang="en-US" smtClean="0"/>
              <a:t>2016/1/16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CDB282-9B0F-4323-92E8-F06BB78BEFE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29430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CA1CC-EDCB-4A56-83DB-BD4F734AF919}" type="datetimeFigureOut">
              <a:rPr lang="zh-CN" altLang="en-US" smtClean="0"/>
              <a:t>2016/1/16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CDB282-9B0F-4323-92E8-F06BB78BEFE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09853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CA1CC-EDCB-4A56-83DB-BD4F734AF919}" type="datetimeFigureOut">
              <a:rPr lang="zh-CN" altLang="en-US" smtClean="0"/>
              <a:t>2016/1/16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CDB282-9B0F-4323-92E8-F06BB78BEFE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35963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CA1CC-EDCB-4A56-83DB-BD4F734AF919}" type="datetimeFigureOut">
              <a:rPr lang="zh-CN" altLang="en-US" smtClean="0"/>
              <a:t>2016/1/16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CDB282-9B0F-4323-92E8-F06BB78BEFE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44562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CA1CC-EDCB-4A56-83DB-BD4F734AF919}" type="datetimeFigureOut">
              <a:rPr lang="zh-CN" altLang="en-US" smtClean="0"/>
              <a:t>2016/1/16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CDB282-9B0F-4323-92E8-F06BB78BEFE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88086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CA1CC-EDCB-4A56-83DB-BD4F734AF919}" type="datetimeFigureOut">
              <a:rPr lang="zh-CN" altLang="en-US" smtClean="0"/>
              <a:t>2016/1/16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CDB282-9B0F-4323-92E8-F06BB78BEFE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19619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CA1CC-EDCB-4A56-83DB-BD4F734AF919}" type="datetimeFigureOut">
              <a:rPr lang="zh-CN" altLang="en-US" smtClean="0"/>
              <a:t>2016/1/16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CDB282-9B0F-4323-92E8-F06BB78BEFE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23120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CA1CC-EDCB-4A56-83DB-BD4F734AF919}" type="datetimeFigureOut">
              <a:rPr lang="zh-CN" altLang="en-US" smtClean="0"/>
              <a:t>2016/1/16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CDB282-9B0F-4323-92E8-F06BB78BEFE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78045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CA1CC-EDCB-4A56-83DB-BD4F734AF919}" type="datetimeFigureOut">
              <a:rPr lang="zh-CN" altLang="en-US" smtClean="0"/>
              <a:t>2016/1/16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CDB282-9B0F-4323-92E8-F06BB78BEFE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24516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CA1CC-EDCB-4A56-83DB-BD4F734AF919}" type="datetimeFigureOut">
              <a:rPr lang="zh-CN" altLang="en-US" smtClean="0"/>
              <a:t>2016/1/16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CDB282-9B0F-4323-92E8-F06BB78BEFE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72786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15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8CA1CC-EDCB-4A56-83DB-BD4F734AF919}" type="datetimeFigureOut">
              <a:rPr lang="zh-CN" altLang="en-US" smtClean="0"/>
              <a:t>2016/1/16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CDB282-9B0F-4323-92E8-F06BB78BEFE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01712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effectLst>
            <a:outerShdw blurRad="50800" dist="76200" dir="8100000" algn="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ja-JP" altLang="en-US" sz="8000" b="0" dirty="0" smtClean="0">
                <a:latin typeface="DFGSNGyoSho-W5" panose="03000500010101010101" pitchFamily="66" charset="-128"/>
                <a:ea typeface="DFGSNGyoSho-W5" panose="03000500010101010101" pitchFamily="66" charset="-128"/>
              </a:rPr>
              <a:t>コイヌの単語帳</a:t>
            </a:r>
            <a:r>
              <a:rPr lang="en-US" altLang="ja-JP" sz="2400" b="0" dirty="0" smtClean="0">
                <a:latin typeface="DFGSNGyoSho-W5" panose="03000500010101010101" pitchFamily="66" charset="-128"/>
                <a:ea typeface="DFGSNGyoSho-W5" panose="03000500010101010101" pitchFamily="66" charset="-128"/>
              </a:rPr>
              <a:t>v2.0</a:t>
            </a:r>
            <a:endParaRPr lang="zh-CN" altLang="en-US" sz="2400" dirty="0">
              <a:latin typeface="DFGSNGyoSho-W5" panose="03000500010101010101" pitchFamily="66" charset="-128"/>
              <a:ea typeface="DFGSNGyoSho-W5" panose="03000500010101010101" pitchFamily="66" charset="-128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dirty="0" smtClean="0">
                <a:latin typeface="DFGSNGyoSho-W5" panose="03000500010101010101" pitchFamily="66" charset="-128"/>
                <a:ea typeface="DFGSNGyoSho-W5" panose="03000500010101010101" pitchFamily="66" charset="-128"/>
              </a:rPr>
              <a:t>司会者：スリーピードッグ</a:t>
            </a:r>
            <a:endParaRPr lang="en-US" altLang="ja-JP" dirty="0" smtClean="0">
              <a:latin typeface="DFGSNGyoSho-W5" panose="03000500010101010101" pitchFamily="66" charset="-128"/>
              <a:ea typeface="DFGSNGyoSho-W5" panose="03000500010101010101" pitchFamily="66" charset="-128"/>
            </a:endParaRPr>
          </a:p>
          <a:p>
            <a:r>
              <a:rPr lang="en-US" altLang="zh-CN" dirty="0" smtClean="0">
                <a:latin typeface="DFGSNGyoSho-W5" panose="03000500010101010101" pitchFamily="66" charset="-128"/>
                <a:ea typeface="DFGSNGyoSho-W5" panose="03000500010101010101" pitchFamily="66" charset="-128"/>
              </a:rPr>
              <a:t>2015/12/25</a:t>
            </a:r>
            <a:endParaRPr lang="zh-CN" altLang="en-US" dirty="0" smtClean="0">
              <a:latin typeface="DFGSNGyoSho-W5" panose="03000500010101010101" pitchFamily="66" charset="-128"/>
              <a:ea typeface="DFGSNGyoSho-W5" panose="03000500010101010101" pitchFamily="66" charset="-128"/>
            </a:endParaRPr>
          </a:p>
          <a:p>
            <a:endParaRPr lang="zh-CN" altLang="en-US" dirty="0">
              <a:latin typeface="DFGSNGyoSho-W5" panose="03000500010101010101" pitchFamily="66" charset="-128"/>
              <a:ea typeface="DFGSNGyoSho-W5" panose="03000500010101010101" pitchFamily="6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47566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2051344" y="1237264"/>
            <a:ext cx="8061920" cy="1579639"/>
          </a:xfrm>
          <a:effectLst/>
        </p:spPr>
        <p:txBody>
          <a:bodyPr vert="horz" lIns="91440" tIns="45720" rIns="91440" bIns="45720" rtlCol="0">
            <a:noAutofit/>
          </a:bodyPr>
          <a:lstStyle/>
          <a:p>
            <a:pPr algn="ctr">
              <a:spcBef>
                <a:spcPts val="1000"/>
              </a:spcBef>
              <a:buFont typeface="Arial" panose="020B0604020202020204" pitchFamily="34" charset="0"/>
            </a:pPr>
            <a:r>
              <a:rPr lang="ja-JP" altLang="en-US" sz="5400" dirty="0">
                <a:latin typeface="A-OTF Shinsei Kaisho CBSK1 Pro" panose="02020400000000000000" pitchFamily="18" charset="-128"/>
                <a:ea typeface="A-OTF Shinsei Kaisho CBSK1 Pro" panose="02020400000000000000" pitchFamily="18" charset="-128"/>
                <a:cs typeface="+mn-cs"/>
              </a:rPr>
              <a:t>金</a:t>
            </a:r>
            <a:r>
              <a:rPr lang="ja-JP" altLang="en-US" sz="5400" dirty="0" smtClean="0">
                <a:latin typeface="A-OTF Shinsei Kaisho CBSK1 Pro" panose="02020400000000000000" pitchFamily="18" charset="-128"/>
                <a:ea typeface="A-OTF Shinsei Kaisho CBSK1 Pro" panose="02020400000000000000" pitchFamily="18" charset="-128"/>
                <a:cs typeface="+mn-cs"/>
              </a:rPr>
              <a:t>沢の</a:t>
            </a:r>
            <a:r>
              <a:rPr lang="en-US" altLang="ja-JP" sz="5400" dirty="0" smtClean="0">
                <a:latin typeface="A-OTF Shinsei Kaisho CBSK1 Pro" panose="02020400000000000000" pitchFamily="18" charset="-128"/>
                <a:ea typeface="A-OTF Shinsei Kaisho CBSK1 Pro" panose="02020400000000000000" pitchFamily="18" charset="-128"/>
                <a:cs typeface="+mn-cs"/>
              </a:rPr>
              <a:t/>
            </a:r>
            <a:br>
              <a:rPr lang="en-US" altLang="ja-JP" sz="5400" dirty="0" smtClean="0">
                <a:latin typeface="A-OTF Shinsei Kaisho CBSK1 Pro" panose="02020400000000000000" pitchFamily="18" charset="-128"/>
                <a:ea typeface="A-OTF Shinsei Kaisho CBSK1 Pro" panose="02020400000000000000" pitchFamily="18" charset="-128"/>
                <a:cs typeface="+mn-cs"/>
              </a:rPr>
            </a:br>
            <a:r>
              <a:rPr lang="ja-JP" altLang="en-US" sz="5400" dirty="0" smtClean="0">
                <a:latin typeface="A-OTF Shinsei Kaisho CBSK1 Pro" panose="02020400000000000000" pitchFamily="18" charset="-128"/>
                <a:ea typeface="A-OTF Shinsei Kaisho CBSK1 Pro" panose="02020400000000000000" pitchFamily="18" charset="-128"/>
                <a:cs typeface="+mn-cs"/>
              </a:rPr>
              <a:t>自転車レンタルシステム</a:t>
            </a:r>
            <a:endParaRPr lang="zh-TW" altLang="en-US" sz="5400" dirty="0">
              <a:latin typeface="A-OTF Shinsei Kaisho CBSK1 Pro" panose="02020400000000000000" pitchFamily="18" charset="-128"/>
              <a:ea typeface="A-OTF Shinsei Kaisho CBSK1 Pro" panose="02020400000000000000" pitchFamily="18" charset="-128"/>
              <a:cs typeface="+mn-cs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328" y="3280410"/>
            <a:ext cx="3810000" cy="28575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6444" y="3279267"/>
            <a:ext cx="3811524" cy="285864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54084" y="3279267"/>
            <a:ext cx="1909572" cy="2862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355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/>
          <a:srcRect b="19849"/>
          <a:stretch/>
        </p:blipFill>
        <p:spPr>
          <a:xfrm>
            <a:off x="3270694" y="457201"/>
            <a:ext cx="5248275" cy="5641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5787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1687" y="428625"/>
            <a:ext cx="8048625" cy="600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948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7787680" y="525175"/>
            <a:ext cx="4136096" cy="5904200"/>
          </a:xfrm>
          <a:effectLst/>
        </p:spPr>
        <p:txBody>
          <a:bodyPr vert="horz" lIns="91440" tIns="45720" rIns="91440" bIns="45720" rtlCol="0">
            <a:noAutofit/>
          </a:bodyPr>
          <a:lstStyle/>
          <a:p>
            <a:pPr>
              <a:spcBef>
                <a:spcPts val="1000"/>
              </a:spcBef>
              <a:buFont typeface="Arial" panose="020B0604020202020204" pitchFamily="34" charset="0"/>
            </a:pPr>
            <a:r>
              <a:rPr lang="ja-JP" altLang="en-US" dirty="0" smtClean="0">
                <a:latin typeface="A-OTF Shinsei Kaisho CBSK1 Pro" panose="02020400000000000000" pitchFamily="18" charset="-128"/>
                <a:ea typeface="A-OTF Shinsei Kaisho CBSK1 Pro" panose="02020400000000000000" pitchFamily="18" charset="-128"/>
                <a:cs typeface="+mn-cs"/>
              </a:rPr>
              <a:t>質問：</a:t>
            </a:r>
            <a:r>
              <a:rPr lang="en-US" altLang="ja-JP" dirty="0" smtClean="0">
                <a:latin typeface="A-OTF Shinsei Kaisho CBSK1 Pro" panose="02020400000000000000" pitchFamily="18" charset="-128"/>
                <a:ea typeface="A-OTF Shinsei Kaisho CBSK1 Pro" panose="02020400000000000000" pitchFamily="18" charset="-128"/>
                <a:cs typeface="+mn-cs"/>
              </a:rPr>
              <a:t/>
            </a:r>
            <a:br>
              <a:rPr lang="en-US" altLang="ja-JP" dirty="0" smtClean="0">
                <a:latin typeface="A-OTF Shinsei Kaisho CBSK1 Pro" panose="02020400000000000000" pitchFamily="18" charset="-128"/>
                <a:ea typeface="A-OTF Shinsei Kaisho CBSK1 Pro" panose="02020400000000000000" pitchFamily="18" charset="-128"/>
                <a:cs typeface="+mn-cs"/>
              </a:rPr>
            </a:br>
            <a:r>
              <a:rPr lang="ja-JP" altLang="en-US" dirty="0" smtClean="0">
                <a:latin typeface="A-OTF Shinsei Kaisho CBSK1 Pro" panose="02020400000000000000" pitchFamily="18" charset="-128"/>
                <a:ea typeface="A-OTF Shinsei Kaisho CBSK1 Pro" panose="02020400000000000000" pitchFamily="18" charset="-128"/>
                <a:cs typeface="+mn-cs"/>
              </a:rPr>
              <a:t>一日利用で、片町から卯辰山まで</a:t>
            </a:r>
            <a:r>
              <a:rPr lang="en-US" altLang="ja-JP" dirty="0" smtClean="0">
                <a:latin typeface="A-OTF Shinsei Kaisho CBSK1 Pro" panose="02020400000000000000" pitchFamily="18" charset="-128"/>
                <a:ea typeface="A-OTF Shinsei Kaisho CBSK1 Pro" panose="02020400000000000000" pitchFamily="18" charset="-128"/>
                <a:cs typeface="+mn-cs"/>
              </a:rPr>
              <a:t>80</a:t>
            </a:r>
            <a:r>
              <a:rPr lang="ja-JP" altLang="en-US" dirty="0" smtClean="0">
                <a:latin typeface="A-OTF Shinsei Kaisho CBSK1 Pro" panose="02020400000000000000" pitchFamily="18" charset="-128"/>
                <a:ea typeface="A-OTF Shinsei Kaisho CBSK1 Pro" panose="02020400000000000000" pitchFamily="18" charset="-128"/>
                <a:cs typeface="+mn-cs"/>
              </a:rPr>
              <a:t>分かかりました。料金はいくらですか。</a:t>
            </a:r>
            <a:endParaRPr lang="zh-TW" altLang="en-US" dirty="0">
              <a:latin typeface="A-OTF Shinsei Kaisho CBSK1 Pro" panose="02020400000000000000" pitchFamily="18" charset="-128"/>
              <a:ea typeface="A-OTF Shinsei Kaisho CBSK1 Pro" panose="02020400000000000000" pitchFamily="18" charset="-128"/>
              <a:cs typeface="+mn-cs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9761" y="428625"/>
            <a:ext cx="8048625" cy="600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747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699" y="608266"/>
            <a:ext cx="6143625" cy="547687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6323" y="608265"/>
            <a:ext cx="5015987" cy="547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0500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2590840" y="1237264"/>
            <a:ext cx="6827480" cy="1579639"/>
          </a:xfrm>
          <a:effectLst/>
        </p:spPr>
        <p:txBody>
          <a:bodyPr vert="horz" lIns="91440" tIns="45720" rIns="91440" bIns="45720" rtlCol="0">
            <a:noAutofit/>
          </a:bodyPr>
          <a:lstStyle/>
          <a:p>
            <a:pPr algn="ctr">
              <a:spcBef>
                <a:spcPts val="1000"/>
              </a:spcBef>
              <a:buFont typeface="Arial" panose="020B0604020202020204" pitchFamily="34" charset="0"/>
            </a:pPr>
            <a:r>
              <a:rPr lang="ja-JP" altLang="en-US" sz="5400" dirty="0" smtClean="0">
                <a:latin typeface="A-OTF Shinsei Kaisho CBSK1 Pro" panose="02020400000000000000" pitchFamily="18" charset="-128"/>
                <a:ea typeface="A-OTF Shinsei Kaisho CBSK1 Pro" panose="02020400000000000000" pitchFamily="18" charset="-128"/>
                <a:cs typeface="+mn-cs"/>
              </a:rPr>
              <a:t>金沢の</a:t>
            </a:r>
            <a:r>
              <a:rPr lang="en-US" altLang="ja-JP" sz="5400" dirty="0" smtClean="0">
                <a:latin typeface="A-OTF Shinsei Kaisho CBSK1 Pro" panose="02020400000000000000" pitchFamily="18" charset="-128"/>
                <a:ea typeface="A-OTF Shinsei Kaisho CBSK1 Pro" panose="02020400000000000000" pitchFamily="18" charset="-128"/>
                <a:cs typeface="+mn-cs"/>
              </a:rPr>
              <a:t/>
            </a:r>
            <a:br>
              <a:rPr lang="en-US" altLang="ja-JP" sz="5400" dirty="0" smtClean="0">
                <a:latin typeface="A-OTF Shinsei Kaisho CBSK1 Pro" panose="02020400000000000000" pitchFamily="18" charset="-128"/>
                <a:ea typeface="A-OTF Shinsei Kaisho CBSK1 Pro" panose="02020400000000000000" pitchFamily="18" charset="-128"/>
                <a:cs typeface="+mn-cs"/>
              </a:rPr>
            </a:br>
            <a:r>
              <a:rPr lang="ja-JP" altLang="en-US" sz="5400" dirty="0" smtClean="0">
                <a:latin typeface="A-OTF Shinsei Kaisho CBSK1 Pro" panose="02020400000000000000" pitchFamily="18" charset="-128"/>
                <a:ea typeface="A-OTF Shinsei Kaisho CBSK1 Pro" panose="02020400000000000000" pitchFamily="18" charset="-128"/>
                <a:cs typeface="+mn-cs"/>
              </a:rPr>
              <a:t>観光スポット</a:t>
            </a:r>
            <a:endParaRPr lang="zh-TW" altLang="en-US" sz="5400" dirty="0">
              <a:latin typeface="A-OTF Shinsei Kaisho CBSK1 Pro" panose="02020400000000000000" pitchFamily="18" charset="-128"/>
              <a:ea typeface="A-OTF Shinsei Kaisho CBSK1 Pro" panose="02020400000000000000" pitchFamily="18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3596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500" y="185737"/>
            <a:ext cx="9525000" cy="648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7914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://www.pref.ishikawa.jp/siro-niwa/kanazawajou/img_new/pt-slide0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5728" y="374904"/>
            <a:ext cx="8466334" cy="3227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pref.ishikawa.jp/siro-niwa/japanese/img/top/img-topSlide0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39" y="3749672"/>
            <a:ext cx="8468423" cy="2721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/>
          <p:cNvSpPr txBox="1"/>
          <p:nvPr/>
        </p:nvSpPr>
        <p:spPr>
          <a:xfrm rot="5400000">
            <a:off x="7806417" y="2650861"/>
            <a:ext cx="557784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8800" dirty="0">
                <a:latin typeface="@A-OTF Shinsei Kaisho CBSK1 Pro" panose="02020400000000000000" pitchFamily="18" charset="-128"/>
                <a:ea typeface="@A-OTF Shinsei Kaisho CBSK1 Pro" panose="02020400000000000000" pitchFamily="18" charset="-128"/>
              </a:rPr>
              <a:t>金</a:t>
            </a:r>
            <a:r>
              <a:rPr lang="ja-JP" altLang="en-US" sz="8800" dirty="0" smtClean="0">
                <a:latin typeface="@A-OTF Shinsei Kaisho CBSK1 Pro" panose="02020400000000000000" pitchFamily="18" charset="-128"/>
                <a:ea typeface="@A-OTF Shinsei Kaisho CBSK1 Pro" panose="02020400000000000000" pitchFamily="18" charset="-128"/>
              </a:rPr>
              <a:t>沢</a:t>
            </a:r>
            <a:r>
              <a:rPr lang="ja-JP" altLang="en-US" sz="8800" dirty="0">
                <a:latin typeface="@A-OTF Shinsei Kaisho CBSK1 Pro" panose="02020400000000000000" pitchFamily="18" charset="-128"/>
                <a:ea typeface="@A-OTF Shinsei Kaisho CBSK1 Pro" panose="02020400000000000000" pitchFamily="18" charset="-128"/>
              </a:rPr>
              <a:t>城</a:t>
            </a:r>
            <a:endParaRPr lang="zh-CN" altLang="en-US" sz="8800" dirty="0">
              <a:latin typeface="@A-OTF Shinsei Kaisho CBSK1 Pro" panose="02020400000000000000" pitchFamily="18" charset="-128"/>
              <a:ea typeface="@A-OTF Shinsei Kaisho CBSK1 Pro" panose="020204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950413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3013" y="4328159"/>
            <a:ext cx="6019800" cy="219075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468362"/>
            <a:ext cx="4501013" cy="301005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" y="3663314"/>
            <a:ext cx="4262083" cy="285559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21424" y="468362"/>
            <a:ext cx="4461389" cy="3310819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 rot="5400000">
            <a:off x="4413992" y="1932861"/>
            <a:ext cx="30175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5400" dirty="0" smtClean="0">
                <a:latin typeface="@A-OTF Shinsei Kaisho CBSK1 Pro" panose="02020400000000000000" pitchFamily="18" charset="-128"/>
                <a:ea typeface="@A-OTF Shinsei Kaisho CBSK1 Pro" panose="02020400000000000000" pitchFamily="18" charset="-128"/>
              </a:rPr>
              <a:t>兼六園</a:t>
            </a:r>
            <a:endParaRPr lang="zh-CN" altLang="en-US" sz="5400" dirty="0">
              <a:latin typeface="@A-OTF Shinsei Kaisho CBSK1 Pro" panose="02020400000000000000" pitchFamily="18" charset="-128"/>
              <a:ea typeface="@A-OTF Shinsei Kaisho CBSK1 Pro" panose="020204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491008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7511" y="2352675"/>
            <a:ext cx="6784489" cy="450532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356" y="124397"/>
            <a:ext cx="5776978" cy="3853244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9156371" y="1429345"/>
            <a:ext cx="29546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5400" dirty="0" smtClean="0">
                <a:latin typeface="A-OTF Shinsei Kaisho CBSK1 Pro" panose="02020400000000000000" pitchFamily="18" charset="-128"/>
                <a:ea typeface="A-OTF Shinsei Kaisho CBSK1 Pro" panose="02020400000000000000" pitchFamily="18" charset="-128"/>
              </a:rPr>
              <a:t>武家屋敷</a:t>
            </a:r>
            <a:endParaRPr lang="zh-CN" altLang="en-US" sz="5400" dirty="0">
              <a:latin typeface="A-OTF Shinsei Kaisho CBSK1 Pro" panose="02020400000000000000" pitchFamily="18" charset="-128"/>
              <a:ea typeface="A-OTF Shinsei Kaisho CBSK1 Pro" panose="02020400000000000000" pitchFamily="18" charset="-128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81356" y="3977641"/>
            <a:ext cx="29546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5400">
                <a:latin typeface="A-OTF Shinsei Kaisho CBSK1 Pro" panose="02020400000000000000" pitchFamily="18" charset="-128"/>
                <a:ea typeface="A-OTF Shinsei Kaisho CBSK1 Pro" panose="02020400000000000000" pitchFamily="18" charset="-128"/>
              </a:defRPr>
            </a:lvl1pPr>
          </a:lstStyle>
          <a:p>
            <a:r>
              <a:rPr lang="ja-JP" altLang="en-US" dirty="0"/>
              <a:t>東茶屋街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637952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560" y="0"/>
            <a:ext cx="100705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346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5375" y="172212"/>
            <a:ext cx="7801737" cy="3269299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4304" y="3008376"/>
            <a:ext cx="4876800" cy="36576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083308" y="3960013"/>
            <a:ext cx="364715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5400">
                <a:latin typeface="A-OTF Shinsei Kaisho CBSK1 Pro" panose="02020400000000000000" pitchFamily="18" charset="-128"/>
                <a:ea typeface="A-OTF Shinsei Kaisho CBSK1 Pro" panose="02020400000000000000" pitchFamily="18" charset="-128"/>
              </a:defRPr>
            </a:lvl1pPr>
          </a:lstStyle>
          <a:p>
            <a:pPr algn="ctr"/>
            <a:r>
              <a:rPr lang="ja-JP" altLang="en-US" dirty="0"/>
              <a:t>妙立</a:t>
            </a:r>
            <a:r>
              <a:rPr lang="ja-JP" altLang="en-US" dirty="0" smtClean="0"/>
              <a:t>寺</a:t>
            </a:r>
            <a:endParaRPr lang="en-US" altLang="ja-JP" dirty="0" smtClean="0"/>
          </a:p>
          <a:p>
            <a:r>
              <a:rPr lang="ja-JP" altLang="en-US" dirty="0" smtClean="0"/>
              <a:t>（</a:t>
            </a:r>
            <a:r>
              <a:rPr lang="ja-JP" altLang="en-US" dirty="0"/>
              <a:t>忍者寺）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064631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1608" y="1386078"/>
            <a:ext cx="3848100" cy="38481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3046" y="1386078"/>
            <a:ext cx="3848100" cy="384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8582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9062" y="1504950"/>
            <a:ext cx="3848100" cy="38481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9894" y="1504950"/>
            <a:ext cx="3848100" cy="384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4482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5772" y="1297305"/>
            <a:ext cx="4953000" cy="37147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459" y="572776"/>
            <a:ext cx="4346825" cy="5712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0403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9079" y="1538286"/>
            <a:ext cx="5915025" cy="37814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/>
          <a:srcRect l="20040" r="22960"/>
          <a:stretch/>
        </p:blipFill>
        <p:spPr>
          <a:xfrm>
            <a:off x="493776" y="571500"/>
            <a:ext cx="43434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5435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2969" y="423672"/>
            <a:ext cx="4810125" cy="33051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1216" y="423672"/>
            <a:ext cx="3048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9004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80" y="288036"/>
            <a:ext cx="3941064" cy="295579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1496" y="288036"/>
            <a:ext cx="6248400" cy="589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3606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2590840" y="1237264"/>
            <a:ext cx="6827480" cy="1579639"/>
          </a:xfrm>
          <a:effectLst/>
        </p:spPr>
        <p:txBody>
          <a:bodyPr vert="horz" lIns="91440" tIns="45720" rIns="91440" bIns="45720" rtlCol="0">
            <a:noAutofit/>
          </a:bodyPr>
          <a:lstStyle/>
          <a:p>
            <a:pPr algn="ctr">
              <a:spcBef>
                <a:spcPts val="1000"/>
              </a:spcBef>
              <a:buFont typeface="Arial" panose="020B0604020202020204" pitchFamily="34" charset="0"/>
            </a:pPr>
            <a:r>
              <a:rPr lang="ja-JP" altLang="en-US" sz="5400" dirty="0" smtClean="0">
                <a:latin typeface="A-OTF Shinsei Kaisho CBSK1 Pro" panose="02020400000000000000" pitchFamily="18" charset="-128"/>
                <a:ea typeface="A-OTF Shinsei Kaisho CBSK1 Pro" panose="02020400000000000000" pitchFamily="18" charset="-128"/>
                <a:cs typeface="+mn-cs"/>
              </a:rPr>
              <a:t>金沢の</a:t>
            </a:r>
            <a:r>
              <a:rPr lang="en-US" altLang="ja-JP" sz="5400" dirty="0" smtClean="0">
                <a:latin typeface="A-OTF Shinsei Kaisho CBSK1 Pro" panose="02020400000000000000" pitchFamily="18" charset="-128"/>
                <a:ea typeface="A-OTF Shinsei Kaisho CBSK1 Pro" panose="02020400000000000000" pitchFamily="18" charset="-128"/>
                <a:cs typeface="+mn-cs"/>
              </a:rPr>
              <a:t/>
            </a:r>
            <a:br>
              <a:rPr lang="en-US" altLang="ja-JP" sz="5400" dirty="0" smtClean="0">
                <a:latin typeface="A-OTF Shinsei Kaisho CBSK1 Pro" panose="02020400000000000000" pitchFamily="18" charset="-128"/>
                <a:ea typeface="A-OTF Shinsei Kaisho CBSK1 Pro" panose="02020400000000000000" pitchFamily="18" charset="-128"/>
                <a:cs typeface="+mn-cs"/>
              </a:rPr>
            </a:br>
            <a:r>
              <a:rPr lang="ja-JP" altLang="en-US" sz="5400" dirty="0" smtClean="0">
                <a:latin typeface="A-OTF Shinsei Kaisho CBSK1 Pro" panose="02020400000000000000" pitchFamily="18" charset="-128"/>
                <a:ea typeface="A-OTF Shinsei Kaisho CBSK1 Pro" panose="02020400000000000000" pitchFamily="18" charset="-128"/>
                <a:cs typeface="+mn-cs"/>
              </a:rPr>
              <a:t>「金」</a:t>
            </a:r>
            <a:endParaRPr lang="zh-TW" altLang="en-US" sz="5400" dirty="0">
              <a:latin typeface="A-OTF Shinsei Kaisho CBSK1 Pro" panose="02020400000000000000" pitchFamily="18" charset="-128"/>
              <a:ea typeface="A-OTF Shinsei Kaisho CBSK1 Pro" panose="02020400000000000000" pitchFamily="18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75774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4168" y="585216"/>
            <a:ext cx="4331970" cy="577596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8630" y="585216"/>
            <a:ext cx="3571875" cy="4762500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6138712" y="5178328"/>
            <a:ext cx="4287703" cy="1579639"/>
          </a:xfrm>
          <a:effectLst/>
        </p:spPr>
        <p:txBody>
          <a:bodyPr vert="horz" lIns="91440" tIns="45720" rIns="91440" bIns="45720" rtlCol="0">
            <a:noAutofit/>
          </a:bodyPr>
          <a:lstStyle/>
          <a:p>
            <a:pPr algn="ctr">
              <a:spcBef>
                <a:spcPts val="1000"/>
              </a:spcBef>
              <a:buFont typeface="Arial" panose="020B0604020202020204" pitchFamily="34" charset="0"/>
            </a:pPr>
            <a:r>
              <a:rPr lang="ja-JP" altLang="en-US" sz="5400" dirty="0" smtClean="0">
                <a:latin typeface="A-OTF Shinsei Kaisho CBSK1 Pro" panose="02020400000000000000" pitchFamily="18" charset="-128"/>
                <a:ea typeface="A-OTF Shinsei Kaisho CBSK1 Pro" panose="02020400000000000000" pitchFamily="18" charset="-128"/>
                <a:cs typeface="+mn-cs"/>
              </a:rPr>
              <a:t>前田利家</a:t>
            </a:r>
            <a:endParaRPr lang="zh-CN" altLang="en-US" sz="5400" dirty="0">
              <a:latin typeface="A-OTF Shinsei Kaisho CBSK1 Pro" panose="02020400000000000000" pitchFamily="18" charset="-128"/>
              <a:ea typeface="A-OTF Shinsei Kaisho CBSK1 Pro" panose="02020400000000000000" pitchFamily="18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589337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534" y="2479738"/>
            <a:ext cx="6488865" cy="401250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1383" y="221170"/>
            <a:ext cx="4762500" cy="3571875"/>
          </a:xfrm>
          <a:prstGeom prst="rect">
            <a:avLst/>
          </a:prstGeom>
        </p:spPr>
      </p:pic>
      <p:pic>
        <p:nvPicPr>
          <p:cNvPr id="1026" name="Picture 2" descr="http://goldleaf-sakuda.jp/wp-content/themes/sakuda/img/log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1791" y="4233004"/>
            <a:ext cx="1828800" cy="1819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61085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97448" y="2361976"/>
            <a:ext cx="4287703" cy="1579639"/>
          </a:xfrm>
          <a:effectLst/>
        </p:spPr>
        <p:txBody>
          <a:bodyPr vert="horz" lIns="91440" tIns="45720" rIns="91440" bIns="45720" rtlCol="0">
            <a:noAutofit/>
          </a:bodyPr>
          <a:lstStyle/>
          <a:p>
            <a:pPr algn="ctr">
              <a:spcBef>
                <a:spcPts val="1000"/>
              </a:spcBef>
              <a:buFont typeface="Arial" panose="020B0604020202020204" pitchFamily="34" charset="0"/>
            </a:pPr>
            <a:r>
              <a:rPr lang="ja-JP" altLang="en-US" sz="5400" dirty="0" smtClean="0">
                <a:latin typeface="A-OTF Shinsei Kaisho CBSK1 Pro" panose="02020400000000000000" pitchFamily="18" charset="-128"/>
                <a:ea typeface="A-OTF Shinsei Kaisho CBSK1 Pro" panose="02020400000000000000" pitchFamily="18" charset="-128"/>
                <a:cs typeface="+mn-cs"/>
              </a:rPr>
              <a:t>金沢冒険記</a:t>
            </a:r>
            <a:endParaRPr lang="zh-CN" altLang="en-US" sz="5400" dirty="0">
              <a:latin typeface="A-OTF Shinsei Kaisho CBSK1 Pro" panose="02020400000000000000" pitchFamily="18" charset="-128"/>
              <a:ea typeface="A-OTF Shinsei Kaisho CBSK1 Pro" panose="02020400000000000000" pitchFamily="18" charset="-128"/>
              <a:cs typeface="+mn-cs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1244" y="825974"/>
            <a:ext cx="6425852" cy="5140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407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229" y="394431"/>
            <a:ext cx="5681170" cy="376580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8113" y="714756"/>
            <a:ext cx="3550159" cy="266261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7092" y="4028694"/>
            <a:ext cx="5715000" cy="24765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5573" y="4261152"/>
            <a:ext cx="3810000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9980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3465" y="2937129"/>
            <a:ext cx="6762750" cy="356235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361" y="328803"/>
            <a:ext cx="6762750" cy="3676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8334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1504" y="1143000"/>
            <a:ext cx="3048000" cy="541972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012" y="3364992"/>
            <a:ext cx="3048264" cy="3048264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2552" y="301752"/>
            <a:ext cx="4425696" cy="331927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78808" y="3874140"/>
            <a:ext cx="3048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0447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/>
          <a:srcRect r="17733"/>
          <a:stretch/>
        </p:blipFill>
        <p:spPr>
          <a:xfrm>
            <a:off x="8052816" y="222312"/>
            <a:ext cx="3761232" cy="342900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695" y="222312"/>
            <a:ext cx="3405378" cy="5108067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8434" y="222312"/>
            <a:ext cx="3952875" cy="29718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08542" y="3867911"/>
            <a:ext cx="2905506" cy="217913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1524" y="3581400"/>
            <a:ext cx="4953000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7739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4985080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2590840" y="1237264"/>
            <a:ext cx="6827480" cy="1579639"/>
          </a:xfrm>
          <a:effectLst/>
        </p:spPr>
        <p:txBody>
          <a:bodyPr vert="horz" lIns="91440" tIns="45720" rIns="91440" bIns="45720" rtlCol="0">
            <a:noAutofit/>
          </a:bodyPr>
          <a:lstStyle/>
          <a:p>
            <a:pPr algn="ctr">
              <a:spcBef>
                <a:spcPts val="1000"/>
              </a:spcBef>
              <a:buFont typeface="Arial" panose="020B0604020202020204" pitchFamily="34" charset="0"/>
            </a:pPr>
            <a:r>
              <a:rPr lang="ja-JP" altLang="en-US" sz="5400" dirty="0" smtClean="0">
                <a:latin typeface="A-OTF Shinsei Kaisho CBSK1 Pro" panose="02020400000000000000" pitchFamily="18" charset="-128"/>
                <a:ea typeface="A-OTF Shinsei Kaisho CBSK1 Pro" panose="02020400000000000000" pitchFamily="18" charset="-128"/>
                <a:cs typeface="+mn-cs"/>
              </a:rPr>
              <a:t>金沢の</a:t>
            </a:r>
            <a:r>
              <a:rPr lang="en-US" altLang="ja-JP" sz="5400" dirty="0" smtClean="0">
                <a:latin typeface="A-OTF Shinsei Kaisho CBSK1 Pro" panose="02020400000000000000" pitchFamily="18" charset="-128"/>
                <a:ea typeface="A-OTF Shinsei Kaisho CBSK1 Pro" panose="02020400000000000000" pitchFamily="18" charset="-128"/>
                <a:cs typeface="+mn-cs"/>
              </a:rPr>
              <a:t/>
            </a:r>
            <a:br>
              <a:rPr lang="en-US" altLang="ja-JP" sz="5400" dirty="0" smtClean="0">
                <a:latin typeface="A-OTF Shinsei Kaisho CBSK1 Pro" panose="02020400000000000000" pitchFamily="18" charset="-128"/>
                <a:ea typeface="A-OTF Shinsei Kaisho CBSK1 Pro" panose="02020400000000000000" pitchFamily="18" charset="-128"/>
                <a:cs typeface="+mn-cs"/>
              </a:rPr>
            </a:br>
            <a:r>
              <a:rPr lang="ja-JP" altLang="en-US" sz="5400" dirty="0" smtClean="0">
                <a:latin typeface="A-OTF Shinsei Kaisho CBSK1 Pro" panose="02020400000000000000" pitchFamily="18" charset="-128"/>
                <a:ea typeface="A-OTF Shinsei Kaisho CBSK1 Pro" panose="02020400000000000000" pitchFamily="18" charset="-128"/>
                <a:cs typeface="+mn-cs"/>
              </a:rPr>
              <a:t>食事・ホテル・温泉</a:t>
            </a:r>
            <a:endParaRPr lang="zh-TW" altLang="en-US" sz="5400" dirty="0">
              <a:latin typeface="A-OTF Shinsei Kaisho CBSK1 Pro" panose="02020400000000000000" pitchFamily="18" charset="-128"/>
              <a:ea typeface="A-OTF Shinsei Kaisho CBSK1 Pro" panose="02020400000000000000" pitchFamily="18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3627010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768" y="310896"/>
            <a:ext cx="6152896" cy="461467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3743" y="4632960"/>
            <a:ext cx="2381250" cy="1905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1762" y="1222248"/>
            <a:ext cx="5119268" cy="3410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36625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320" y="540639"/>
            <a:ext cx="6096000" cy="405765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5502" y="540639"/>
            <a:ext cx="2972562" cy="4458843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5074920" y="4999482"/>
            <a:ext cx="6827480" cy="1579639"/>
          </a:xfrm>
          <a:effectLst/>
        </p:spPr>
        <p:txBody>
          <a:bodyPr vert="horz" lIns="91440" tIns="45720" rIns="91440" bIns="45720" rtlCol="0">
            <a:noAutofit/>
          </a:bodyPr>
          <a:lstStyle/>
          <a:p>
            <a:pPr algn="ctr">
              <a:spcBef>
                <a:spcPts val="1000"/>
              </a:spcBef>
              <a:buFont typeface="Arial" panose="020B0604020202020204" pitchFamily="34" charset="0"/>
            </a:pPr>
            <a:r>
              <a:rPr lang="ja-JP" altLang="en-US" sz="5400" dirty="0" smtClean="0">
                <a:latin typeface="A-OTF Shinsei Kaisho CBSK1 Pro" panose="02020400000000000000" pitchFamily="18" charset="-128"/>
                <a:ea typeface="A-OTF Shinsei Kaisho CBSK1 Pro" panose="02020400000000000000" pitchFamily="18" charset="-128"/>
                <a:cs typeface="+mn-cs"/>
              </a:rPr>
              <a:t>豆乳を投入しま～す</a:t>
            </a:r>
            <a:endParaRPr lang="zh-TW" altLang="en-US" sz="5400" dirty="0">
              <a:latin typeface="A-OTF Shinsei Kaisho CBSK1 Pro" panose="02020400000000000000" pitchFamily="18" charset="-128"/>
              <a:ea typeface="A-OTF Shinsei Kaisho CBSK1 Pro" panose="02020400000000000000" pitchFamily="18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582676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6702552" y="4837163"/>
            <a:ext cx="4678640" cy="1579639"/>
          </a:xfrm>
          <a:effectLst/>
        </p:spPr>
        <p:txBody>
          <a:bodyPr vert="horz" lIns="91440" tIns="45720" rIns="91440" bIns="45720" rtlCol="0">
            <a:noAutofit/>
          </a:bodyPr>
          <a:lstStyle/>
          <a:p>
            <a:pPr algn="ctr">
              <a:spcBef>
                <a:spcPts val="1000"/>
              </a:spcBef>
              <a:buFont typeface="Arial" panose="020B0604020202020204" pitchFamily="34" charset="0"/>
            </a:pPr>
            <a:r>
              <a:rPr lang="ja-JP" altLang="en-US" sz="5400" dirty="0" smtClean="0">
                <a:latin typeface="A-OTF Shinsei Kaisho CBSK1 Pro" panose="02020400000000000000" pitchFamily="18" charset="-128"/>
                <a:ea typeface="A-OTF Shinsei Kaisho CBSK1 Pro" panose="02020400000000000000" pitchFamily="18" charset="-128"/>
                <a:cs typeface="+mn-cs"/>
              </a:rPr>
              <a:t>ゆば</a:t>
            </a:r>
            <a:endParaRPr lang="zh-TW" altLang="en-US" sz="5400" dirty="0">
              <a:latin typeface="A-OTF Shinsei Kaisho CBSK1 Pro" panose="02020400000000000000" pitchFamily="18" charset="-128"/>
              <a:ea typeface="A-OTF Shinsei Kaisho CBSK1 Pro" panose="02020400000000000000" pitchFamily="18" charset="-128"/>
              <a:cs typeface="+mn-cs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6265" y="587502"/>
            <a:ext cx="5896135" cy="39283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12242" y="587502"/>
            <a:ext cx="5829300" cy="582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32877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3584" y="338328"/>
            <a:ext cx="5710814" cy="428311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/>
          <a:srcRect t="2596" r="3385" b="18099"/>
          <a:stretch/>
        </p:blipFill>
        <p:spPr>
          <a:xfrm>
            <a:off x="330878" y="3569535"/>
            <a:ext cx="6165723" cy="2432305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0" y="1164112"/>
            <a:ext cx="6827480" cy="1579639"/>
          </a:xfrm>
          <a:effectLst/>
        </p:spPr>
        <p:txBody>
          <a:bodyPr vert="horz" lIns="91440" tIns="45720" rIns="91440" bIns="45720" rtlCol="0">
            <a:noAutofit/>
          </a:bodyPr>
          <a:lstStyle/>
          <a:p>
            <a:pPr algn="ctr">
              <a:spcBef>
                <a:spcPts val="1000"/>
              </a:spcBef>
              <a:buFont typeface="Arial" panose="020B0604020202020204" pitchFamily="34" charset="0"/>
            </a:pPr>
            <a:r>
              <a:rPr lang="ja-JP" altLang="en-US" sz="5400" dirty="0" smtClean="0">
                <a:latin typeface="A-OTF Shinsei Kaisho CBSK1 Pro" panose="02020400000000000000" pitchFamily="18" charset="-128"/>
                <a:ea typeface="A-OTF Shinsei Kaisho CBSK1 Pro" panose="02020400000000000000" pitchFamily="18" charset="-128"/>
                <a:cs typeface="+mn-cs"/>
              </a:rPr>
              <a:t>のどぐろ</a:t>
            </a:r>
            <a:endParaRPr lang="zh-TW" altLang="en-US" sz="5400" dirty="0">
              <a:latin typeface="A-OTF Shinsei Kaisho CBSK1 Pro" panose="02020400000000000000" pitchFamily="18" charset="-128"/>
              <a:ea typeface="A-OTF Shinsei Kaisho CBSK1 Pro" panose="02020400000000000000" pitchFamily="18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909100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0910" y="329184"/>
            <a:ext cx="7597341" cy="6327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1278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2517" y="756856"/>
            <a:ext cx="7296150" cy="536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53130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688086"/>
            <a:ext cx="7226808" cy="5420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07988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2590840" y="1237264"/>
            <a:ext cx="6827480" cy="1579639"/>
          </a:xfrm>
          <a:effectLst/>
        </p:spPr>
        <p:txBody>
          <a:bodyPr vert="horz" lIns="91440" tIns="45720" rIns="91440" bIns="45720" rtlCol="0">
            <a:noAutofit/>
          </a:bodyPr>
          <a:lstStyle/>
          <a:p>
            <a:pPr algn="ctr">
              <a:spcBef>
                <a:spcPts val="1000"/>
              </a:spcBef>
              <a:buFont typeface="Arial" panose="020B0604020202020204" pitchFamily="34" charset="0"/>
            </a:pPr>
            <a:r>
              <a:rPr lang="ja-JP" altLang="en-US" sz="5400" dirty="0" smtClean="0">
                <a:latin typeface="A-OTF Shinsei Kaisho CBSK1 Pro" panose="02020400000000000000" pitchFamily="18" charset="-128"/>
                <a:ea typeface="A-OTF Shinsei Kaisho CBSK1 Pro" panose="02020400000000000000" pitchFamily="18" charset="-128"/>
                <a:cs typeface="+mn-cs"/>
              </a:rPr>
              <a:t>新年料理</a:t>
            </a:r>
            <a:endParaRPr lang="zh-TW" altLang="en-US" sz="5400" dirty="0">
              <a:latin typeface="A-OTF Shinsei Kaisho CBSK1 Pro" panose="02020400000000000000" pitchFamily="18" charset="-128"/>
              <a:ea typeface="A-OTF Shinsei Kaisho CBSK1 Pro" panose="02020400000000000000" pitchFamily="18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045859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838200" y="630936"/>
            <a:ext cx="10515600" cy="5546027"/>
          </a:xfrm>
          <a:effectLst/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ja-JP" altLang="en-US" sz="3200" dirty="0">
                <a:latin typeface="A-OTF Shinsei Kaisho CBSK1 Pro" panose="02020400000000000000" pitchFamily="18" charset="-128"/>
                <a:ea typeface="A-OTF Shinsei Kaisho CBSK1 Pro" panose="02020400000000000000" pitchFamily="18" charset="-128"/>
              </a:rPr>
              <a:t>今週のオササレ！	</a:t>
            </a:r>
          </a:p>
          <a:p>
            <a:pPr marL="0" indent="0">
              <a:buNone/>
            </a:pPr>
            <a:r>
              <a:rPr lang="ja-JP" altLang="en-US" sz="3200" dirty="0">
                <a:latin typeface="A-OTF Shinsei Kaisho CBSK1 Pro" panose="02020400000000000000" pitchFamily="18" charset="-128"/>
                <a:ea typeface="A-OTF Shinsei Kaisho CBSK1 Pro" panose="02020400000000000000" pitchFamily="18" charset="-128"/>
              </a:rPr>
              <a:t>藤岡みなみが今ハマっていること、</a:t>
            </a:r>
            <a:r>
              <a:rPr lang="ja-JP" altLang="en-US" sz="3200" dirty="0">
                <a:solidFill>
                  <a:srgbClr val="FF0000"/>
                </a:solidFill>
                <a:latin typeface="A-OTF Shinsei Kaisho CBSK1 Pro" panose="02020400000000000000" pitchFamily="18" charset="-128"/>
                <a:ea typeface="A-OTF Shinsei Kaisho CBSK1 Pro" panose="02020400000000000000" pitchFamily="18" charset="-128"/>
              </a:rPr>
              <a:t>ぐっと</a:t>
            </a:r>
            <a:r>
              <a:rPr lang="ja-JP" altLang="en-US" sz="3200" dirty="0">
                <a:latin typeface="A-OTF Shinsei Kaisho CBSK1 Pro" panose="02020400000000000000" pitchFamily="18" charset="-128"/>
                <a:ea typeface="A-OTF Shinsei Kaisho CBSK1 Pro" panose="02020400000000000000" pitchFamily="18" charset="-128"/>
              </a:rPr>
              <a:t>来たものを紹介するコーナー。今週のオササレは</a:t>
            </a:r>
            <a:r>
              <a:rPr lang="ja-JP" altLang="en-US" sz="3200" dirty="0">
                <a:solidFill>
                  <a:srgbClr val="FF0000"/>
                </a:solidFill>
                <a:latin typeface="A-OTF Shinsei Kaisho CBSK1 Pro" panose="02020400000000000000" pitchFamily="18" charset="-128"/>
                <a:ea typeface="A-OTF Shinsei Kaisho CBSK1 Pro" panose="02020400000000000000" pitchFamily="18" charset="-128"/>
              </a:rPr>
              <a:t>トランプリン</a:t>
            </a:r>
            <a:r>
              <a:rPr lang="ja-JP" altLang="en-US" sz="3200" dirty="0">
                <a:latin typeface="A-OTF Shinsei Kaisho CBSK1 Pro" panose="02020400000000000000" pitchFamily="18" charset="-128"/>
                <a:ea typeface="A-OTF Shinsei Kaisho CBSK1 Pro" panose="02020400000000000000" pitchFamily="18" charset="-128"/>
              </a:rPr>
              <a:t>です。あのうね、先日友達に誘われまして、トランプリンに行ってきました。トランプリン遊び、何っていうの？トランプリンにしに行ってきましたっていうの？飛んできました。あのうねえ、埼玉と東京にそのトランプリンだけの施設があって、そこに行こうって誘われたんですよ。</a:t>
            </a:r>
          </a:p>
        </p:txBody>
      </p:sp>
    </p:spTree>
    <p:extLst>
      <p:ext uri="{BB962C8B-B14F-4D97-AF65-F5344CB8AC3E}">
        <p14:creationId xmlns:p14="http://schemas.microsoft.com/office/powerpoint/2010/main" val="959086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838200" y="630936"/>
            <a:ext cx="6174302" cy="5546027"/>
          </a:xfrm>
          <a:effectLst/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ja-JP" altLang="en-US" sz="3200" dirty="0">
                <a:latin typeface="A-OTF Shinsei Kaisho CBSK1 Pro" panose="02020400000000000000" pitchFamily="18" charset="-128"/>
                <a:ea typeface="A-OTF Shinsei Kaisho CBSK1 Pro" panose="02020400000000000000" pitchFamily="18" charset="-128"/>
              </a:rPr>
              <a:t>で、あのう、まあ北海道でもやってた、五年前</a:t>
            </a:r>
            <a:r>
              <a:rPr lang="ja-JP" altLang="en-US" sz="3200" dirty="0" smtClean="0">
                <a:latin typeface="A-OTF Shinsei Kaisho CBSK1 Pro" panose="02020400000000000000" pitchFamily="18" charset="-128"/>
                <a:ea typeface="A-OTF Shinsei Kaisho CBSK1 Pro" panose="02020400000000000000" pitchFamily="18" charset="-128"/>
              </a:rPr>
              <a:t>ぐらいにやってた</a:t>
            </a:r>
            <a:r>
              <a:rPr lang="ja-JP" altLang="en-US" sz="3200" dirty="0" smtClean="0">
                <a:solidFill>
                  <a:srgbClr val="FF0000"/>
                </a:solidFill>
                <a:latin typeface="A-OTF Shinsei Kaisho CBSK1 Pro" panose="02020400000000000000" pitchFamily="18" charset="-128"/>
                <a:ea typeface="A-OTF Shinsei Kaisho CBSK1 Pro" panose="02020400000000000000" pitchFamily="18" charset="-128"/>
              </a:rPr>
              <a:t>キャンパスナイトフジ</a:t>
            </a:r>
            <a:r>
              <a:rPr lang="ja-JP" altLang="en-US" sz="3200" dirty="0" smtClean="0">
                <a:latin typeface="A-OTF Shinsei Kaisho CBSK1 Pro" panose="02020400000000000000" pitchFamily="18" charset="-128"/>
                <a:ea typeface="A-OTF Shinsei Kaisho CBSK1 Pro" panose="02020400000000000000" pitchFamily="18" charset="-128"/>
              </a:rPr>
              <a:t>っていう</a:t>
            </a:r>
            <a:r>
              <a:rPr lang="ja-JP" altLang="en-US" sz="3200" dirty="0">
                <a:latin typeface="A-OTF Shinsei Kaisho CBSK1 Pro" panose="02020400000000000000" pitchFamily="18" charset="-128"/>
                <a:ea typeface="A-OTF Shinsei Kaisho CBSK1 Pro" panose="02020400000000000000" pitchFamily="18" charset="-128"/>
              </a:rPr>
              <a:t>、女子大生の深夜番組で一緒に出てた友達３人と一緒に４人で行ってきたんですけど、これがまあ、めちゃくちゃ楽しかったんですよね。トランプリンしに行ったことってみなさんあります？私はなかったんですよね。</a:t>
            </a:r>
          </a:p>
        </p:txBody>
      </p:sp>
      <p:pic>
        <p:nvPicPr>
          <p:cNvPr id="2050" name="Picture 2" descr="http://www.osaka-sp.jp/taishou/school/upload_item/images/240-4042_IMG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2502" y="630936"/>
            <a:ext cx="4466665" cy="3349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1878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ja-JP" altLang="en-US" sz="5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FGSNGyoSho-W5" panose="03000500010101010101" pitchFamily="66" charset="-128"/>
                <a:ea typeface="DFGSNGyoSho-W5" panose="03000500010101010101" pitchFamily="66" charset="-128"/>
              </a:rPr>
              <a:t>ご清聴有難う御座いました！</a:t>
            </a:r>
            <a:endParaRPr lang="zh-CN" altLang="en-US" sz="5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FGSNGyoSho-W5" panose="03000500010101010101" pitchFamily="66" charset="-128"/>
              <a:ea typeface="DFGSNGyoSho-W5" panose="03000500010101010101" pitchFamily="6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39782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2590840" y="1237264"/>
            <a:ext cx="6827480" cy="1579639"/>
          </a:xfrm>
          <a:effectLst/>
        </p:spPr>
        <p:txBody>
          <a:bodyPr vert="horz" lIns="91440" tIns="45720" rIns="91440" bIns="45720" rtlCol="0">
            <a:noAutofit/>
          </a:bodyPr>
          <a:lstStyle/>
          <a:p>
            <a:pPr algn="ctr">
              <a:spcBef>
                <a:spcPts val="1000"/>
              </a:spcBef>
              <a:buFont typeface="Arial" panose="020B0604020202020204" pitchFamily="34" charset="0"/>
            </a:pPr>
            <a:r>
              <a:rPr lang="zh-TW" altLang="en-US" sz="5400" dirty="0" smtClean="0">
                <a:latin typeface="A-OTF Shinsei Kaisho CBSK1 Pro" panose="02020400000000000000" pitchFamily="18" charset="-128"/>
                <a:ea typeface="A-OTF Shinsei Kaisho CBSK1 Pro" panose="02020400000000000000" pitchFamily="18" charset="-128"/>
                <a:cs typeface="+mn-cs"/>
              </a:rPr>
              <a:t>新</a:t>
            </a:r>
            <a:r>
              <a:rPr lang="zh-TW" altLang="en-US" sz="5400" dirty="0">
                <a:latin typeface="A-OTF Shinsei Kaisho CBSK1 Pro" panose="02020400000000000000" pitchFamily="18" charset="-128"/>
                <a:ea typeface="A-OTF Shinsei Kaisho CBSK1 Pro" panose="02020400000000000000" pitchFamily="18" charset="-128"/>
                <a:cs typeface="+mn-cs"/>
              </a:rPr>
              <a:t>幹線</a:t>
            </a:r>
            <a:br>
              <a:rPr lang="zh-TW" altLang="en-US" sz="5400" dirty="0">
                <a:latin typeface="A-OTF Shinsei Kaisho CBSK1 Pro" panose="02020400000000000000" pitchFamily="18" charset="-128"/>
                <a:ea typeface="A-OTF Shinsei Kaisho CBSK1 Pro" panose="02020400000000000000" pitchFamily="18" charset="-128"/>
                <a:cs typeface="+mn-cs"/>
              </a:rPr>
            </a:br>
            <a:r>
              <a:rPr lang="zh-TW" altLang="en-US" sz="5400" dirty="0">
                <a:latin typeface="A-OTF Shinsei Kaisho CBSK1 Pro" panose="02020400000000000000" pitchFamily="18" charset="-128"/>
                <a:ea typeface="A-OTF Shinsei Kaisho CBSK1 Pro" panose="02020400000000000000" pitchFamily="18" charset="-128"/>
                <a:cs typeface="+mn-cs"/>
              </a:rPr>
              <a:t>指定席 </a:t>
            </a:r>
            <a:r>
              <a:rPr lang="en-US" altLang="zh-TW" sz="5400" dirty="0">
                <a:latin typeface="A-OTF Shinsei Kaisho CBSK1 Pro" panose="02020400000000000000" pitchFamily="18" charset="-128"/>
                <a:ea typeface="A-OTF Shinsei Kaisho CBSK1 Pro" panose="02020400000000000000" pitchFamily="18" charset="-128"/>
                <a:cs typeface="+mn-cs"/>
              </a:rPr>
              <a:t>vs </a:t>
            </a:r>
            <a:r>
              <a:rPr lang="zh-TW" altLang="en-US" sz="5400" dirty="0">
                <a:latin typeface="A-OTF Shinsei Kaisho CBSK1 Pro" panose="02020400000000000000" pitchFamily="18" charset="-128"/>
                <a:ea typeface="A-OTF Shinsei Kaisho CBSK1 Pro" panose="02020400000000000000" pitchFamily="18" charset="-128"/>
                <a:cs typeface="+mn-cs"/>
              </a:rPr>
              <a:t>自由席</a:t>
            </a:r>
          </a:p>
        </p:txBody>
      </p:sp>
      <p:pic>
        <p:nvPicPr>
          <p:cNvPr id="7" name="Picture 2" descr="http://siby.sakura.ne.jp/shinkansen/img2/nozomi_reserv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6535" y="3163825"/>
            <a:ext cx="6456089" cy="1446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6188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864" y="1101851"/>
            <a:ext cx="5103534" cy="329603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2304" y="1101851"/>
            <a:ext cx="5071108" cy="3372612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393998" y="4919472"/>
            <a:ext cx="2954655" cy="84023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Autofit/>
          </a:bodyPr>
          <a:lstStyle>
            <a:lvl1pPr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>
                <a:latin typeface="A-OTF Shinsei Kaisho CBSK1 Pro" panose="02020400000000000000" pitchFamily="18" charset="-128"/>
                <a:ea typeface="A-OTF Shinsei Kaisho CBSK1 Pro" panose="02020400000000000000" pitchFamily="18" charset="-128"/>
              </a:defRPr>
            </a:lvl1pPr>
          </a:lstStyle>
          <a:p>
            <a:r>
              <a:rPr lang="ja-JP" altLang="en-US" dirty="0"/>
              <a:t>グリーン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5571691" y="4919472"/>
            <a:ext cx="6498389" cy="158191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Autofit/>
          </a:bodyPr>
          <a:lstStyle>
            <a:defPPr>
              <a:defRPr lang="zh-CN"/>
            </a:defPPr>
            <a:lvl1pPr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>
                <a:latin typeface="A-OTF Shinsei Kaisho CBSK1 Pro" panose="02020400000000000000" pitchFamily="18" charset="-128"/>
                <a:ea typeface="A-OTF Shinsei Kaisho CBSK1 Pro" panose="02020400000000000000" pitchFamily="18" charset="-128"/>
              </a:defRPr>
            </a:lvl1pPr>
          </a:lstStyle>
          <a:p>
            <a:r>
              <a:rPr lang="ja-JP" altLang="en-US" dirty="0" smtClean="0"/>
              <a:t>普通</a:t>
            </a:r>
            <a:endParaRPr lang="en-US" altLang="ja-JP" dirty="0" smtClean="0"/>
          </a:p>
          <a:p>
            <a:r>
              <a:rPr lang="ja-JP" altLang="en-US" dirty="0" smtClean="0"/>
              <a:t>（</a:t>
            </a:r>
            <a:r>
              <a:rPr lang="ja-JP" altLang="en-US" dirty="0"/>
              <a:t>指定席・自由席）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88896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/>
          <a:srcRect t="12586" b="12293"/>
          <a:stretch/>
        </p:blipFill>
        <p:spPr>
          <a:xfrm>
            <a:off x="2822447" y="1627632"/>
            <a:ext cx="6297089" cy="3547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0952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9558" y="1393126"/>
            <a:ext cx="6286500" cy="418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8963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4950" y="195262"/>
            <a:ext cx="9182100" cy="646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0922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1164</TotalTime>
  <Words>148</Words>
  <Application>Microsoft Office PowerPoint</Application>
  <PresentationFormat>宽屏</PresentationFormat>
  <Paragraphs>28</Paragraphs>
  <Slides>45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45</vt:i4>
      </vt:variant>
    </vt:vector>
  </HeadingPairs>
  <TitlesOfParts>
    <vt:vector size="53" baseType="lpstr">
      <vt:lpstr>@A-OTF Shinsei Kaisho CBSK1 Pro</vt:lpstr>
      <vt:lpstr>A-OTF Shinsei Kaisho CBSK1 Pro</vt:lpstr>
      <vt:lpstr>DFGSNGyoSho-W5</vt:lpstr>
      <vt:lpstr>宋体</vt:lpstr>
      <vt:lpstr>Arial</vt:lpstr>
      <vt:lpstr>Calibri</vt:lpstr>
      <vt:lpstr>Calibri Light</vt:lpstr>
      <vt:lpstr>Office 主题</vt:lpstr>
      <vt:lpstr>コイヌの単語帳v2.0</vt:lpstr>
      <vt:lpstr>PowerPoint 演示文稿</vt:lpstr>
      <vt:lpstr>金沢冒険記</vt:lpstr>
      <vt:lpstr>PowerPoint 演示文稿</vt:lpstr>
      <vt:lpstr>新幹線 指定席 vs 自由席</vt:lpstr>
      <vt:lpstr>PowerPoint 演示文稿</vt:lpstr>
      <vt:lpstr>PowerPoint 演示文稿</vt:lpstr>
      <vt:lpstr>PowerPoint 演示文稿</vt:lpstr>
      <vt:lpstr>PowerPoint 演示文稿</vt:lpstr>
      <vt:lpstr>金沢の 自転車レンタルシステム</vt:lpstr>
      <vt:lpstr>PowerPoint 演示文稿</vt:lpstr>
      <vt:lpstr>PowerPoint 演示文稿</vt:lpstr>
      <vt:lpstr>質問： 一日利用で、片町から卯辰山まで80分かかりました。料金はいくらですか。</vt:lpstr>
      <vt:lpstr>PowerPoint 演示文稿</vt:lpstr>
      <vt:lpstr>金沢の 観光スポット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金沢の 「金」</vt:lpstr>
      <vt:lpstr>前田利家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金沢の 食事・ホテル・温泉</vt:lpstr>
      <vt:lpstr>PowerPoint 演示文稿</vt:lpstr>
      <vt:lpstr>豆乳を投入しま～す</vt:lpstr>
      <vt:lpstr>ゆば</vt:lpstr>
      <vt:lpstr>のどぐろ</vt:lpstr>
      <vt:lpstr>PowerPoint 演示文稿</vt:lpstr>
      <vt:lpstr>PowerPoint 演示文稿</vt:lpstr>
      <vt:lpstr>新年料理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コイヌの単語帳</dc:title>
  <dc:creator>weijing huang</dc:creator>
  <cp:lastModifiedBy>weijing huang</cp:lastModifiedBy>
  <cp:revision>88</cp:revision>
  <dcterms:created xsi:type="dcterms:W3CDTF">2015-11-06T13:38:46Z</dcterms:created>
  <dcterms:modified xsi:type="dcterms:W3CDTF">2016-01-16T10:10:17Z</dcterms:modified>
</cp:coreProperties>
</file>